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.fntdata"/><Relationship Id="rId6" Type="http://schemas.openxmlformats.org/officeDocument/2006/relationships/slide" Target="slides/slide1.xml"/><Relationship Id="rId18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6e9d2af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c6e9d2af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d15ef63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d15ef63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c6e9d2af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c6e9d2af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6e9d2af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6e9d2af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c841bd4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c841bd4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c841bd4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c841bd4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c6e9d2af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c6e9d2af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c6e9d2af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c6e9d2af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9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7" Type="http://schemas.openxmlformats.org/officeDocument/2006/relationships/image" Target="../media/image20.jpg"/><Relationship Id="rId8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hyperlink" Target="https://www.figma.com/proto/lMUIaoeBQErbsZTgu0BwX9/Final-design-Merged?node-id=0%3A1&amp;scaling=min-zoom" TargetMode="External"/><Relationship Id="rId9" Type="http://schemas.openxmlformats.org/officeDocument/2006/relationships/hyperlink" Target="https://www.youtube.com/watch?v=3ToJw3dXk3E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www.youtube.com/watch?v=3ToJw3dXk3E" TargetMode="External"/><Relationship Id="rId7" Type="http://schemas.openxmlformats.org/officeDocument/2006/relationships/image" Target="../media/image15.jp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52200" y="375325"/>
            <a:ext cx="8439600" cy="6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CMPT-985 Project: Team 5</a:t>
            </a:r>
            <a:endParaRPr b="1" i="1" sz="26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00" y="1863388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759200" y="2930924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Abhishek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SundarRaman</a:t>
            </a:r>
            <a:endParaRPr b="1" sz="900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1066" r="1066" t="0"/>
          <a:stretch/>
        </p:blipFill>
        <p:spPr>
          <a:xfrm>
            <a:off x="1936628" y="1068325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>
            <p:ph idx="4294967295" type="title"/>
          </p:nvPr>
        </p:nvSpPr>
        <p:spPr>
          <a:xfrm>
            <a:off x="1936640" y="2135861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Anchal Jain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4078" y="1863401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13"/>
          <p:cNvSpPr txBox="1"/>
          <p:nvPr>
            <p:ph idx="4294967295" type="title"/>
          </p:nvPr>
        </p:nvSpPr>
        <p:spPr>
          <a:xfrm>
            <a:off x="3114078" y="2930462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Cong Yuan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833" y="3316088"/>
            <a:ext cx="1010400" cy="101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3"/>
          <p:cNvSpPr txBox="1"/>
          <p:nvPr>
            <p:ph idx="4294967295" type="title"/>
          </p:nvPr>
        </p:nvSpPr>
        <p:spPr>
          <a:xfrm>
            <a:off x="1231883" y="4326499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900"/>
              <a:t>Gayatri Ganapathy</a:t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29916">
            <a:off x="2619301" y="3315948"/>
            <a:ext cx="1010406" cy="1010406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2619310" y="4383624"/>
            <a:ext cx="1010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Mohammad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/>
              <a:t>Ganji</a:t>
            </a:r>
            <a:endParaRPr b="1" sz="9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9">
            <a:alphaModFix/>
          </a:blip>
          <a:srcRect b="0" l="0" r="0" t="4067"/>
          <a:stretch/>
        </p:blipFill>
        <p:spPr>
          <a:xfrm>
            <a:off x="4479399" y="1068325"/>
            <a:ext cx="3715351" cy="3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Motivation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“Creativity is born out of necessity”</a:t>
            </a:r>
            <a:endParaRPr i="1" sz="22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Lack of online platforms catering novice cooking learners.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Lack of personalized support in various cooking stages.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Need to learn self-cooking has risen during COVID-19.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Need for Smart features to reduce searching and learning time.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Tasks in the Proposed Design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Search Recipe</a:t>
            </a:r>
            <a:endParaRPr sz="2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Live Learning</a:t>
            </a:r>
            <a:endParaRPr sz="2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Char char="❖"/>
            </a:pPr>
            <a:r>
              <a:rPr lang="en" sz="2700">
                <a:solidFill>
                  <a:srgbClr val="000000"/>
                </a:solidFill>
              </a:rPr>
              <a:t>Smart Scan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475" y="1152475"/>
            <a:ext cx="2239475" cy="11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075" y="2365050"/>
            <a:ext cx="2239475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1" y="3420250"/>
            <a:ext cx="1906544" cy="11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36927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Novel features of CulinaryHub</a:t>
            </a:r>
            <a:endParaRPr b="1">
              <a:solidFill>
                <a:srgbClr val="FF7A5C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49638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Filter recipes by scanning ingredient.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 alternative ingredients</a:t>
            </a:r>
            <a:endParaRPr sz="20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Hold Live 1:1 learning sessions with an expert chef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Smart </a:t>
            </a:r>
            <a:r>
              <a:rPr lang="en" sz="2000">
                <a:solidFill>
                  <a:srgbClr val="000000"/>
                </a:solidFill>
              </a:rPr>
              <a:t>Scan to capture the freshness and nutritional value of food items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675" y="1152475"/>
            <a:ext cx="1932650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475" y="2365050"/>
            <a:ext cx="2239475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334" y="3577624"/>
            <a:ext cx="1645330" cy="9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4113" r="48714" t="0"/>
          <a:stretch/>
        </p:blipFill>
        <p:spPr>
          <a:xfrm>
            <a:off x="3969824" y="1225338"/>
            <a:ext cx="1506065" cy="328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1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600" y="328722"/>
            <a:ext cx="1422676" cy="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b="0" l="3246" r="5554" t="3864"/>
          <a:stretch/>
        </p:blipFill>
        <p:spPr>
          <a:xfrm>
            <a:off x="5596103" y="1225326"/>
            <a:ext cx="1562400" cy="328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3428100" cy="3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Features: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Filters to suit user preferences.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Ingredient scanner to reduce search time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Shows the Trending dishes accordingly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8696" y="1224338"/>
            <a:ext cx="1562400" cy="328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497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Features: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Live learning session with an expert chef for a particular recipe.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Suggestion of alternative ingredients for a recipe.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2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300" y="1152475"/>
            <a:ext cx="186210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25" y="402700"/>
            <a:ext cx="1951900" cy="8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961" y="1152475"/>
            <a:ext cx="1713600" cy="341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46134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Features: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Scan ingredients </a:t>
            </a:r>
            <a:r>
              <a:rPr lang="en" sz="2000">
                <a:solidFill>
                  <a:schemeClr val="dk1"/>
                </a:solidFill>
              </a:rPr>
              <a:t>available at Home/Store for a selected recipe.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Display nutritional value of scanned items.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Suggests alternative ingredients.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Typing/voice enabled Smart Chat Bot support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883625" y="369275"/>
            <a:ext cx="3428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A5C"/>
                </a:solidFill>
              </a:rPr>
              <a:t>Evolution of </a:t>
            </a:r>
            <a:r>
              <a:rPr b="1" lang="en">
                <a:solidFill>
                  <a:srgbClr val="FF7A5C"/>
                </a:solidFill>
              </a:rPr>
              <a:t>Task 3</a:t>
            </a:r>
            <a:endParaRPr b="1">
              <a:solidFill>
                <a:srgbClr val="FF7A5C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50" y="1152475"/>
            <a:ext cx="1745104" cy="3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050" y="369275"/>
            <a:ext cx="1391050" cy="8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425" y="1152475"/>
            <a:ext cx="1797900" cy="359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ctrTitle"/>
          </p:nvPr>
        </p:nvSpPr>
        <p:spPr>
          <a:xfrm>
            <a:off x="311675" y="559950"/>
            <a:ext cx="2103900" cy="24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High Fidelity </a:t>
            </a:r>
            <a:r>
              <a:rPr b="1" lang="en" sz="24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Prototype</a:t>
            </a: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 Walkthrough</a:t>
            </a:r>
            <a:endParaRPr b="1" sz="24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Using</a:t>
            </a:r>
            <a:endParaRPr b="1" sz="24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050" y="391225"/>
            <a:ext cx="6185275" cy="436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rototype Show for a cooking app called &quot;CulinaryHub&quot; created by: Gayatri Ganapathy, Anchal Jain, Cong Yuan, Mohammad Ganji and Abhishek SundarRaman for course CMPT 985 in SFU." id="132" name="Google Shape;132;p20" title="CulinaryHub Prototype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275" y="636150"/>
            <a:ext cx="5957326" cy="3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8">
            <a:alphaModFix/>
          </a:blip>
          <a:srcRect b="0" l="12713" r="9191" t="0"/>
          <a:stretch/>
        </p:blipFill>
        <p:spPr>
          <a:xfrm>
            <a:off x="311675" y="3106425"/>
            <a:ext cx="2103800" cy="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ctrTitle"/>
          </p:nvPr>
        </p:nvSpPr>
        <p:spPr>
          <a:xfrm>
            <a:off x="311675" y="4073375"/>
            <a:ext cx="2103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If there are any issues in playing the video, click on this </a:t>
            </a:r>
            <a:r>
              <a:rPr b="1" lang="en" sz="12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r>
              <a:rPr b="1" lang="en" sz="1200">
                <a:solidFill>
                  <a:srgbClr val="FF7A5C"/>
                </a:solidFill>
                <a:latin typeface="Nunito"/>
                <a:ea typeface="Nunito"/>
                <a:cs typeface="Nunito"/>
                <a:sym typeface="Nunito"/>
              </a:rPr>
              <a:t> link</a:t>
            </a:r>
            <a:endParaRPr b="1" sz="1200">
              <a:solidFill>
                <a:srgbClr val="FF7A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